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1108" r:id="rId87"/>
    <p:sldId id="268" r:id="rId88"/>
    <p:sldId id="1031" r:id="rId89"/>
    <p:sldId id="269" r:id="rId90"/>
    <p:sldId id="974" r:id="rId91"/>
    <p:sldId id="1064" r:id="rId92"/>
    <p:sldId id="1109" r:id="rId93"/>
    <p:sldId id="1110" r:id="rId94"/>
    <p:sldId id="1111" r:id="rId95"/>
    <p:sldId id="110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544" y="22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3/13/22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3/13/22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3/13/22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3/13/22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3/13/22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3/13/22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3/13/22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3/13/22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3/13/22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3/13/22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3/13/22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3/13/22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gif"/><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capacitors"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hyperlink" Target="https://learn.sparkfun.com/tutorials/resistor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328988"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328988" cy="4668261"/>
              </a:xfrm>
              <a:prstGeom prst="rect">
                <a:avLst/>
              </a:prstGeom>
              <a:blipFill>
                <a:blip r:embed="rId3"/>
                <a:stretch>
                  <a:fillRect l="-983"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307955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Tree>
    <p:extLst>
      <p:ext uri="{BB962C8B-B14F-4D97-AF65-F5344CB8AC3E}">
        <p14:creationId xmlns:p14="http://schemas.microsoft.com/office/powerpoint/2010/main" val="4040649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lvl="1"/>
            <a:endParaRPr lang="en-US" sz="2000" dirty="0"/>
          </a:p>
          <a:p>
            <a:pPr marL="285750" indent="-285750">
              <a:buFont typeface="Arial" panose="020B0604020202020204" pitchFamily="34" charset="0"/>
              <a:buChar char="•"/>
            </a:pPr>
            <a:r>
              <a:rPr lang="en-US" sz="2000" dirty="0"/>
              <a:t>The Trigger tells the scope what parts of the signal to start measuring. </a:t>
            </a:r>
          </a:p>
          <a:p>
            <a:pPr marL="285750" indent="-285750">
              <a:buFont typeface="Arial" panose="020B0604020202020204" pitchFamily="34" charset="0"/>
              <a:buChar char="•"/>
            </a:pPr>
            <a:r>
              <a:rPr lang="en-US" sz="2000" dirty="0"/>
              <a:t> Consists of a level knob and a set of buttons to select the source and type of the trigger. </a:t>
            </a:r>
          </a:p>
          <a:p>
            <a:pPr marL="285750" indent="-285750">
              <a:buFont typeface="Arial" panose="020B0604020202020204" pitchFamily="34" charset="0"/>
              <a:buChar char="•"/>
            </a:pPr>
            <a:r>
              <a:rPr lang="en-US" sz="2000" dirty="0"/>
              <a:t>There are a variety of </a:t>
            </a:r>
            <a:r>
              <a:rPr lang="en-US" sz="2000" b="1" dirty="0"/>
              <a:t>trigger types</a:t>
            </a:r>
            <a:r>
              <a:rPr lang="en-US" sz="2000" dirty="0"/>
              <a:t>, which manipulate how the trigger is activated:</a:t>
            </a:r>
          </a:p>
          <a:p>
            <a:pPr marL="742950" lvl="1" indent="-285750">
              <a:buFont typeface="Arial" panose="020B0604020202020204" pitchFamily="34" charset="0"/>
              <a:buChar char="•"/>
            </a:pPr>
            <a:r>
              <a:rPr lang="en-US" sz="2000" dirty="0"/>
              <a:t>An </a:t>
            </a:r>
            <a:r>
              <a:rPr lang="en-US" sz="2000" b="1" dirty="0"/>
              <a:t>edge</a:t>
            </a:r>
            <a:r>
              <a:rPr lang="en-US" sz="2000" dirty="0"/>
              <a:t> </a:t>
            </a:r>
            <a:r>
              <a:rPr lang="en-US" sz="2000" dirty="0" err="1"/>
              <a:t>triggerwill</a:t>
            </a:r>
            <a:r>
              <a:rPr lang="en-US" sz="2000" dirty="0"/>
              <a:t> key the oscilloscope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a:t>
            </a:r>
            <a:r>
              <a:rPr lang="en-US" sz="2000" b="1" dirty="0"/>
              <a:t>pulse</a:t>
            </a:r>
            <a:r>
              <a:rPr lang="en-US" sz="2000" dirty="0"/>
              <a:t> trigger tells the scope to key in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a:t>
            </a:r>
            <a:r>
              <a:rPr lang="en-US" sz="2000" b="1" dirty="0"/>
              <a:t>slope</a:t>
            </a:r>
            <a:r>
              <a:rPr lang="en-US" sz="2000" dirty="0"/>
              <a:t> trigger can be set to trigger the scope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9905" y="459885"/>
            <a:ext cx="3456566" cy="2457623"/>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85138"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b="1" dirty="0"/>
              <a:t>Passive probe</a:t>
            </a:r>
            <a:r>
              <a:rPr lang="en-US" dirty="0"/>
              <a:t>, included with most scopes. Most of the “stock” passive probes are </a:t>
            </a:r>
            <a:r>
              <a:rPr lang="en-US" b="1" dirty="0"/>
              <a:t>attenuated</a:t>
            </a:r>
            <a:r>
              <a:rPr lang="en-US" dirty="0"/>
              <a:t>. Attenuating probes have a large resistance intentionally built-in and shunted by a small </a:t>
            </a:r>
            <a:r>
              <a:rPr lang="en-US" u="sng" dirty="0">
                <a:hlinkClick r:id="rId3"/>
              </a:rPr>
              <a:t>capacitor</a:t>
            </a:r>
            <a:r>
              <a:rPr lang="en-US" dirty="0"/>
              <a:t>, which helps to minimize the effect that a long cable might have on loading your circuit. </a:t>
            </a:r>
          </a:p>
          <a:p>
            <a:pPr marL="800100" lvl="1" indent="-342900">
              <a:buFont typeface="Arial" panose="020B0604020202020204" pitchFamily="34" charset="0"/>
              <a:buChar char="•"/>
            </a:pPr>
            <a:r>
              <a:rPr lang="en-US" dirty="0"/>
              <a:t>Most probes have a 9MΩ </a:t>
            </a:r>
            <a:r>
              <a:rPr lang="en-US" u="sng" dirty="0">
                <a:hlinkClick r:id="rId4"/>
              </a:rPr>
              <a:t>resistor</a:t>
            </a:r>
            <a:r>
              <a:rPr lang="en-US" dirty="0"/>
              <a:t> for attenuating, which, when combined with a standard 1MΩ input impedance on a scope, creates a 1/10 voltage divider. These probes are commonly called </a:t>
            </a:r>
            <a:r>
              <a:rPr lang="en-US" b="1" dirty="0"/>
              <a:t>10X attenuated probes</a:t>
            </a:r>
            <a:r>
              <a:rPr lang="en-US" dirty="0"/>
              <a:t>.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597167"/>
            <a:ext cx="3444240" cy="146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9046</TotalTime>
  <Words>7858</Words>
  <Application>Microsoft Macintosh PowerPoint</Application>
  <PresentationFormat>Widescreen</PresentationFormat>
  <Paragraphs>1766</Paragraphs>
  <Slides>95</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1177</cp:revision>
  <dcterms:created xsi:type="dcterms:W3CDTF">2021-07-06T18:24:07Z</dcterms:created>
  <dcterms:modified xsi:type="dcterms:W3CDTF">2022-03-14T00:00:45Z</dcterms:modified>
</cp:coreProperties>
</file>